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94660"/>
  </p:normalViewPr>
  <p:slideViewPr>
    <p:cSldViewPr snapToGrid="0">
      <p:cViewPr varScale="1">
        <p:scale>
          <a:sx n="10" d="100"/>
          <a:sy n="10" d="100"/>
        </p:scale>
        <p:origin x="197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936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79092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9714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0875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4239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7865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9370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637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5835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3936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5751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95C80-3AFF-4D16-9737-B5EBD27733EA}" type="datetimeFigureOut">
              <a:rPr lang="zh-CN" altLang="en-US" smtClean="0"/>
              <a:t>2025/8/26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E5B92-BD26-4E2C-A99E-78EF1079A81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8837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B93AF0-6F76-16D3-EE9A-542085BC4B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0557" y="635956"/>
            <a:ext cx="16223854" cy="2148216"/>
          </a:xfrm>
        </p:spPr>
        <p:txBody>
          <a:bodyPr/>
          <a:lstStyle/>
          <a:p>
            <a:r>
              <a:rPr lang="en-US" altLang="zh-CN" sz="9600" dirty="0">
                <a:latin typeface="Palatino Linotype" pitchFamily="18" charset="0"/>
              </a:rPr>
              <a:t> Title Goes Here</a:t>
            </a:r>
            <a:endParaRPr lang="zh-CN" altLang="en-US" dirty="0"/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008C4CB4-9BE6-CC75-DBA8-1FBFD53C593B}"/>
              </a:ext>
            </a:extLst>
          </p:cNvPr>
          <p:cNvSpPr/>
          <p:nvPr/>
        </p:nvSpPr>
        <p:spPr>
          <a:xfrm>
            <a:off x="23338157" y="1143787"/>
            <a:ext cx="5400130" cy="21482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8ED6BB8-FEC9-C6EC-BDE6-89E5B006C4EF}"/>
              </a:ext>
            </a:extLst>
          </p:cNvPr>
          <p:cNvSpPr txBox="1"/>
          <p:nvPr/>
        </p:nvSpPr>
        <p:spPr>
          <a:xfrm>
            <a:off x="23582100" y="1353011"/>
            <a:ext cx="60613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>
                <a:latin typeface="Palatino Linotype" pitchFamily="18" charset="0"/>
              </a:rPr>
              <a:t>Paper</a:t>
            </a:r>
            <a:r>
              <a:rPr lang="en-US" altLang="zh-CN" sz="6000" dirty="0"/>
              <a:t> </a:t>
            </a:r>
            <a:r>
              <a:rPr lang="en-US" altLang="zh-CN" sz="6000" dirty="0">
                <a:latin typeface="Palatino Linotype" pitchFamily="18" charset="0"/>
              </a:rPr>
              <a:t>ID goes here: PCM***</a:t>
            </a:r>
            <a:endParaRPr lang="zh-CN" altLang="en-US" sz="6000" dirty="0"/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05BA1C0E-5D75-D7CA-F9F2-4A289ED43FB1}"/>
              </a:ext>
            </a:extLst>
          </p:cNvPr>
          <p:cNvSpPr/>
          <p:nvPr/>
        </p:nvSpPr>
        <p:spPr>
          <a:xfrm>
            <a:off x="1698171" y="3986733"/>
            <a:ext cx="7968343" cy="2693992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E9E7CA4B-BC91-6804-BA7B-4F3AB300072F}"/>
              </a:ext>
            </a:extLst>
          </p:cNvPr>
          <p:cNvSpPr txBox="1"/>
          <p:nvPr/>
        </p:nvSpPr>
        <p:spPr>
          <a:xfrm>
            <a:off x="3004457" y="4548899"/>
            <a:ext cx="617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latin typeface="Palatino Linotype" pitchFamily="18" charset="0"/>
              </a:rPr>
              <a:t>Affiliation’s Logo</a:t>
            </a:r>
          </a:p>
          <a:p>
            <a:r>
              <a:rPr lang="en-US" altLang="zh-CN" sz="4800" dirty="0">
                <a:latin typeface="Palatino Linotype" pitchFamily="18" charset="0"/>
              </a:rPr>
              <a:t>Goes here if any</a:t>
            </a:r>
            <a:endParaRPr lang="en-US" sz="4800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41609E74-DE3F-5D63-1A93-4C70711C56A8}"/>
              </a:ext>
            </a:extLst>
          </p:cNvPr>
          <p:cNvSpPr/>
          <p:nvPr/>
        </p:nvSpPr>
        <p:spPr>
          <a:xfrm>
            <a:off x="10611531" y="3986733"/>
            <a:ext cx="18126756" cy="26939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F0F2F4D0-71A6-1460-A770-BA6812018957}"/>
              </a:ext>
            </a:extLst>
          </p:cNvPr>
          <p:cNvSpPr txBox="1"/>
          <p:nvPr/>
        </p:nvSpPr>
        <p:spPr>
          <a:xfrm>
            <a:off x="13650686" y="4741733"/>
            <a:ext cx="11887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500" dirty="0">
                <a:latin typeface="Palatino Linotype" pitchFamily="18" charset="0"/>
              </a:rPr>
              <a:t>Author’s Name/s Goes Here</a:t>
            </a:r>
          </a:p>
          <a:p>
            <a:pPr algn="ctr"/>
            <a:r>
              <a:rPr lang="en-US" altLang="zh-CN" sz="4500" dirty="0">
                <a:latin typeface="Palatino Linotype" pitchFamily="18" charset="0"/>
              </a:rPr>
              <a:t>Affiliations Go Here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3F1697C7-AA8C-1E72-D039-6E0CD05B08AA}"/>
              </a:ext>
            </a:extLst>
          </p:cNvPr>
          <p:cNvSpPr/>
          <p:nvPr/>
        </p:nvSpPr>
        <p:spPr>
          <a:xfrm>
            <a:off x="1698171" y="7217228"/>
            <a:ext cx="13439435" cy="341593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96348935-EB22-29FF-5E21-802A82F14050}"/>
              </a:ext>
            </a:extLst>
          </p:cNvPr>
          <p:cNvSpPr/>
          <p:nvPr/>
        </p:nvSpPr>
        <p:spPr>
          <a:xfrm>
            <a:off x="15298852" y="7217228"/>
            <a:ext cx="13439435" cy="341593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AEC4087F-F70A-926E-F224-C26A8D646ACE}"/>
              </a:ext>
            </a:extLst>
          </p:cNvPr>
          <p:cNvSpPr/>
          <p:nvPr/>
        </p:nvSpPr>
        <p:spPr>
          <a:xfrm>
            <a:off x="4147457" y="7242891"/>
            <a:ext cx="10926875" cy="166551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827C7BC5-F5C2-C710-BA1C-FC7E22E3E1A2}"/>
              </a:ext>
            </a:extLst>
          </p:cNvPr>
          <p:cNvSpPr/>
          <p:nvPr/>
        </p:nvSpPr>
        <p:spPr>
          <a:xfrm>
            <a:off x="4222465" y="18610696"/>
            <a:ext cx="10926875" cy="166551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2A750783-B326-8C0A-B3C7-D67C650AE422}"/>
              </a:ext>
            </a:extLst>
          </p:cNvPr>
          <p:cNvSpPr/>
          <p:nvPr/>
        </p:nvSpPr>
        <p:spPr>
          <a:xfrm>
            <a:off x="4210731" y="30496721"/>
            <a:ext cx="10926875" cy="166551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3BFC65EE-7372-52BB-FDBA-4EC61DB3EE31}"/>
              </a:ext>
            </a:extLst>
          </p:cNvPr>
          <p:cNvSpPr/>
          <p:nvPr/>
        </p:nvSpPr>
        <p:spPr>
          <a:xfrm>
            <a:off x="15298852" y="25331841"/>
            <a:ext cx="10926875" cy="166551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41DF8214-AEC9-522F-3F19-6015110126B0}"/>
              </a:ext>
            </a:extLst>
          </p:cNvPr>
          <p:cNvSpPr txBox="1"/>
          <p:nvPr/>
        </p:nvSpPr>
        <p:spPr>
          <a:xfrm>
            <a:off x="6939643" y="7510878"/>
            <a:ext cx="7021286" cy="112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74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Introduction</a:t>
            </a:r>
            <a:endParaRPr lang="en-US" sz="6740" b="1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15E85A9D-19C9-FAD2-897B-FB9C12E51247}"/>
              </a:ext>
            </a:extLst>
          </p:cNvPr>
          <p:cNvSpPr txBox="1"/>
          <p:nvPr/>
        </p:nvSpPr>
        <p:spPr>
          <a:xfrm>
            <a:off x="3938246" y="9683050"/>
            <a:ext cx="10956472" cy="8916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5400" dirty="0">
                <a:latin typeface="Palatino Linotype" panose="02040502050505030304" pitchFamily="18" charset="0"/>
              </a:rPr>
              <a:t>The poster panel is </a:t>
            </a:r>
            <a:r>
              <a:rPr lang="en-US" altLang="zh-CN" sz="5400" b="1" dirty="0">
                <a:latin typeface="Times New Roman" panose="02020603050405020304" pitchFamily="18" charset="0"/>
              </a:rPr>
              <a:t>210 cm (height) ×120 cm (width). </a:t>
            </a:r>
            <a:r>
              <a:rPr lang="en-AU" altLang="zh-CN" sz="5400" dirty="0">
                <a:latin typeface="Palatino Linotype" panose="02040502050505030304" pitchFamily="18" charset="0"/>
              </a:rPr>
              <a:t>The page size of this poster template is </a:t>
            </a:r>
            <a:r>
              <a:rPr lang="en-US" altLang="zh-CN" sz="5400" dirty="0">
                <a:solidFill>
                  <a:srgbClr val="FF0000"/>
                </a:solidFill>
                <a:latin typeface="Palatino Linotype" panose="02040502050505030304" pitchFamily="18" charset="0"/>
              </a:rPr>
              <a:t>85 cm (Width) × 140 cm (Height)</a:t>
            </a:r>
            <a:r>
              <a:rPr lang="en-AU" altLang="zh-CN" sz="5400" dirty="0">
                <a:latin typeface="Palatino Linotype" panose="02040502050505030304" pitchFamily="18" charset="0"/>
              </a:rPr>
              <a:t>. </a:t>
            </a:r>
            <a:r>
              <a:rPr lang="en-AU" altLang="zh-CN" sz="5620" dirty="0">
                <a:latin typeface="Palatino Linotype" panose="02040502050505030304" pitchFamily="18" charset="0"/>
              </a:rPr>
              <a:t>Do not change this page size</a:t>
            </a:r>
            <a:r>
              <a:rPr lang="en-US" altLang="zh-CN" sz="5620" dirty="0">
                <a:latin typeface="Palatino Linotype" panose="02040502050505030304" pitchFamily="18" charset="0"/>
              </a:rPr>
              <a:t>. </a:t>
            </a:r>
            <a:endParaRPr lang="en-AU" altLang="zh-CN" sz="5620" dirty="0">
              <a:latin typeface="Palatino Linotype" panose="02040502050505030304" pitchFamily="18" charset="0"/>
              <a:ea typeface="宋体" pitchFamily="2" charset="-122"/>
            </a:endParaRPr>
          </a:p>
          <a:p>
            <a:endParaRPr lang="en-US" altLang="zh-CN" sz="5620" dirty="0">
              <a:latin typeface="Palatino Linotype" pitchFamily="18" charset="0"/>
            </a:endParaRPr>
          </a:p>
          <a:p>
            <a:r>
              <a:rPr lang="en-US" altLang="zh-CN" sz="5620" dirty="0">
                <a:latin typeface="Palatino Linotype" pitchFamily="18" charset="0"/>
              </a:rPr>
              <a:t>Use the “copy” and “paste” command to create the correct number of copies of the blue section headers.</a:t>
            </a:r>
          </a:p>
          <a:p>
            <a:endParaRPr lang="en-US" dirty="0"/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9CCE5700-E5BD-246B-ED51-9643BC5D839F}"/>
              </a:ext>
            </a:extLst>
          </p:cNvPr>
          <p:cNvSpPr txBox="1"/>
          <p:nvPr/>
        </p:nvSpPr>
        <p:spPr>
          <a:xfrm>
            <a:off x="6939643" y="18984370"/>
            <a:ext cx="7021286" cy="112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740" b="1" dirty="0">
                <a:solidFill>
                  <a:schemeClr val="bg1"/>
                </a:solidFill>
                <a:latin typeface="Palatino Linotype" panose="02040502050505030304" pitchFamily="18" charset="0"/>
              </a:rPr>
              <a:t>Methods</a:t>
            </a:r>
            <a:endParaRPr lang="en-US" sz="6740" b="1" dirty="0">
              <a:solidFill>
                <a:schemeClr val="bg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0A6B2C1F-0B24-7932-BE8A-F280C9CC899E}"/>
              </a:ext>
            </a:extLst>
          </p:cNvPr>
          <p:cNvSpPr txBox="1"/>
          <p:nvPr/>
        </p:nvSpPr>
        <p:spPr>
          <a:xfrm>
            <a:off x="3995397" y="20891211"/>
            <a:ext cx="10956472" cy="8153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74116" indent="-474116">
              <a:buFont typeface="Wingdings" panose="05000000000000000000" pitchFamily="2" charset="2"/>
              <a:buChar char="Ø"/>
            </a:pPr>
            <a:r>
              <a:rPr lang="en-US" altLang="zh-CN" sz="5619" dirty="0">
                <a:latin typeface="Palatino Linotype" pitchFamily="18" charset="0"/>
              </a:rPr>
              <a:t>Font: no specific requirements</a:t>
            </a:r>
          </a:p>
          <a:p>
            <a:endParaRPr lang="en-US" altLang="zh-CN" sz="5619" dirty="0">
              <a:latin typeface="Palatino Linotype" pitchFamily="18" charset="0"/>
            </a:endParaRPr>
          </a:p>
          <a:p>
            <a:pPr marL="474116" indent="-474116">
              <a:buFont typeface="Wingdings" panose="05000000000000000000" pitchFamily="2" charset="2"/>
              <a:buChar char="Ø"/>
            </a:pPr>
            <a:endParaRPr lang="en-US" altLang="zh-CN" sz="5619" dirty="0">
              <a:latin typeface="Palatino Linotype" pitchFamily="18" charset="0"/>
            </a:endParaRPr>
          </a:p>
          <a:p>
            <a:pPr marL="474116" indent="-474116">
              <a:buFont typeface="Wingdings" panose="05000000000000000000" pitchFamily="2" charset="2"/>
              <a:buChar char="Ø"/>
            </a:pPr>
            <a:r>
              <a:rPr lang="en-US" altLang="zh-CN" sz="5619" dirty="0">
                <a:latin typeface="Palatino Linotype" pitchFamily="18" charset="0"/>
              </a:rPr>
              <a:t>Font Size:  no specific requirements</a:t>
            </a:r>
          </a:p>
          <a:p>
            <a:endParaRPr lang="en-US" altLang="zh-CN" sz="5619" dirty="0">
              <a:latin typeface="Palatino Linotype" pitchFamily="18" charset="0"/>
            </a:endParaRPr>
          </a:p>
          <a:p>
            <a:endParaRPr lang="en-US" altLang="zh-CN" sz="5619" dirty="0">
              <a:latin typeface="Palatino Linotype" pitchFamily="18" charset="0"/>
            </a:endParaRPr>
          </a:p>
          <a:p>
            <a:pPr marL="474116" indent="-474116">
              <a:buFont typeface="Wingdings" panose="05000000000000000000" pitchFamily="2" charset="2"/>
              <a:buChar char="Ø"/>
            </a:pPr>
            <a:r>
              <a:rPr lang="en-US" altLang="zh-CN" sz="5619" dirty="0">
                <a:latin typeface="Palatino Linotype" pitchFamily="18" charset="0"/>
              </a:rPr>
              <a:t>Keep body text left-aligned, do not justify text</a:t>
            </a:r>
          </a:p>
          <a:p>
            <a:endParaRPr lang="en-US" dirty="0"/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3826DA81-DF1B-F9B6-D4F5-71A9487800D6}"/>
              </a:ext>
            </a:extLst>
          </p:cNvPr>
          <p:cNvSpPr txBox="1"/>
          <p:nvPr/>
        </p:nvSpPr>
        <p:spPr>
          <a:xfrm>
            <a:off x="6090557" y="30775480"/>
            <a:ext cx="76254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b="1" dirty="0">
                <a:solidFill>
                  <a:srgbClr val="F8F8F8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Graphics / Images</a:t>
            </a:r>
          </a:p>
        </p:txBody>
      </p:sp>
      <p:sp>
        <p:nvSpPr>
          <p:cNvPr id="22" name="文本框 21">
            <a:extLst>
              <a:ext uri="{FF2B5EF4-FFF2-40B4-BE49-F238E27FC236}">
                <a16:creationId xmlns:a16="http://schemas.microsoft.com/office/drawing/2014/main" id="{3C0FDC86-E5D8-9FD0-ABE5-7BC3073845D0}"/>
              </a:ext>
            </a:extLst>
          </p:cNvPr>
          <p:cNvSpPr txBox="1"/>
          <p:nvPr/>
        </p:nvSpPr>
        <p:spPr>
          <a:xfrm>
            <a:off x="4342380" y="34243716"/>
            <a:ext cx="10956472" cy="26865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619" dirty="0">
                <a:latin typeface="Palatino Linotype" pitchFamily="18" charset="0"/>
              </a:rPr>
              <a:t>The best type of image files to insert are JPEG or TIFF, JPEG format</a:t>
            </a:r>
          </a:p>
        </p:txBody>
      </p:sp>
      <p:sp>
        <p:nvSpPr>
          <p:cNvPr id="23" name="文本框 22">
            <a:extLst>
              <a:ext uri="{FF2B5EF4-FFF2-40B4-BE49-F238E27FC236}">
                <a16:creationId xmlns:a16="http://schemas.microsoft.com/office/drawing/2014/main" id="{ED60AFE9-7C55-682E-A7A6-79F83146BB7A}"/>
              </a:ext>
            </a:extLst>
          </p:cNvPr>
          <p:cNvSpPr txBox="1"/>
          <p:nvPr/>
        </p:nvSpPr>
        <p:spPr>
          <a:xfrm>
            <a:off x="18205847" y="25610600"/>
            <a:ext cx="762544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600" b="1" dirty="0">
                <a:solidFill>
                  <a:srgbClr val="F8F8F8"/>
                </a:solidFill>
                <a:latin typeface="Palatino Linotype" panose="02040502050505030304" pitchFamily="18" charset="0"/>
                <a:ea typeface="ＭＳ Ｐゴシック" panose="020B0600070205080204" pitchFamily="34" charset="-128"/>
              </a:rPr>
              <a:t>Conclusions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C16094FE-D14A-8EB5-02A9-2DCEE3FF1959}"/>
              </a:ext>
            </a:extLst>
          </p:cNvPr>
          <p:cNvSpPr txBox="1"/>
          <p:nvPr/>
        </p:nvSpPr>
        <p:spPr>
          <a:xfrm>
            <a:off x="16193350" y="27780982"/>
            <a:ext cx="10956472" cy="113337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619" b="1" dirty="0">
                <a:latin typeface="Palatino Linotype" pitchFamily="18" charset="0"/>
              </a:rPr>
              <a:t>NOTE:</a:t>
            </a:r>
            <a:endParaRPr lang="en-US" altLang="zh-CN" sz="5619" dirty="0">
              <a:latin typeface="Palatino Linotype" pitchFamily="18" charset="0"/>
            </a:endParaRPr>
          </a:p>
          <a:p>
            <a:endParaRPr lang="en-US" altLang="zh-CN" sz="5619" dirty="0">
              <a:latin typeface="Palatino Linotype" pitchFamily="18" charset="0"/>
            </a:endParaRPr>
          </a:p>
          <a:p>
            <a:r>
              <a:rPr lang="en-US" altLang="zh-CN" sz="5619" dirty="0">
                <a:latin typeface="Palatino Linotype" pitchFamily="18" charset="0"/>
              </a:rPr>
              <a:t>Please bring your printed poster to the Conference Secretariat on the registration day, we will help you to setup and display it.</a:t>
            </a:r>
          </a:p>
          <a:p>
            <a:endParaRPr lang="en-US" altLang="zh-CN" sz="5619" dirty="0">
              <a:latin typeface="Palatino Linotype" pitchFamily="18" charset="0"/>
            </a:endParaRPr>
          </a:p>
          <a:p>
            <a:r>
              <a:rPr lang="en-US" altLang="zh-CN" sz="5619" dirty="0">
                <a:latin typeface="Palatino Linotype" pitchFamily="18" charset="0"/>
              </a:rPr>
              <a:t>Presenter is required to stand by his/her poster. After the presentation, the posters will be handed out to the presenters correspondingly.</a:t>
            </a:r>
          </a:p>
          <a:p>
            <a:endParaRPr lang="en-US" altLang="zh-CN" sz="5619" dirty="0">
              <a:latin typeface="Palatino Linotype" pitchFamily="18" charset="0"/>
            </a:endParaRPr>
          </a:p>
        </p:txBody>
      </p:sp>
      <p:pic>
        <p:nvPicPr>
          <p:cNvPr id="9" name="图片 8" descr="ef89659809b1a13600e6ce3ee48b2ee">
            <a:extLst>
              <a:ext uri="{FF2B5EF4-FFF2-40B4-BE49-F238E27FC236}">
                <a16:creationId xmlns:a16="http://schemas.microsoft.com/office/drawing/2014/main" id="{919FE9A7-CBFC-2162-B858-68D2BABBFD96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1801110" y="521853"/>
            <a:ext cx="2541270" cy="2849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0588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1771,&quot;width&quot;:1579}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30</TotalTime>
  <Words>184</Words>
  <Application>Microsoft Office PowerPoint</Application>
  <PresentationFormat>自定义</PresentationFormat>
  <Paragraphs>26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Palatino Linotype</vt:lpstr>
      <vt:lpstr>Times New Roman</vt:lpstr>
      <vt:lpstr>Wingdings</vt:lpstr>
      <vt:lpstr>Office 主题​​</vt:lpstr>
      <vt:lpstr> Title Goes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zhjd89@163.com</dc:creator>
  <cp:lastModifiedBy>Conference Secretary</cp:lastModifiedBy>
  <cp:revision>8</cp:revision>
  <dcterms:created xsi:type="dcterms:W3CDTF">2023-01-31T06:18:46Z</dcterms:created>
  <dcterms:modified xsi:type="dcterms:W3CDTF">2025-08-26T00:56:11Z</dcterms:modified>
</cp:coreProperties>
</file>